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256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A7AB"/>
    <a:srgbClr val="171A6C"/>
    <a:srgbClr val="232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59687-C613-4C83-A0F4-1BC6CC93F1E1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C095F-DFB4-48DB-AE73-9852A816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32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890" y="1340285"/>
            <a:ext cx="8780746" cy="2169678"/>
          </a:xfrm>
        </p:spPr>
        <p:txBody>
          <a:bodyPr anchor="ctr"/>
          <a:lstStyle>
            <a:lvl1pPr algn="ctr">
              <a:defRPr sz="4500" b="1">
                <a:solidFill>
                  <a:srgbClr val="171A6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890" y="3578224"/>
            <a:ext cx="8780746" cy="18455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00" b="0">
                <a:solidFill>
                  <a:srgbClr val="171A6C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C01D11BA-7BA0-4257-81CF-82214BB44DEA}" type="datetime3">
              <a:rPr lang="en-US" smtClean="0"/>
              <a:t>12 March 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912282" y="6032852"/>
            <a:ext cx="823171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39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GB" sz="1000" b="0" i="0" dirty="0" smtClean="0">
                <a:solidFill>
                  <a:srgbClr val="444444"/>
                </a:solidFill>
                <a:effectLst/>
              </a:rPr>
              <a:t>This project has received funding from the European Union’s Horizon 2020 research and innovation programme under grant agreement No 101004761.</a:t>
            </a:r>
            <a:endParaRPr lang="en-GB" sz="1000" i="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733800" y="135467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700" b="0" dirty="0" smtClean="0">
                <a:solidFill>
                  <a:schemeClr val="bg1"/>
                </a:solidFill>
                <a:latin typeface="+mn-lt"/>
              </a:rPr>
              <a:t>Advancement and Innovation for Detectors at Accelerators</a:t>
            </a:r>
            <a:endParaRPr lang="en-GB" sz="2700" b="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81000" y="5939374"/>
            <a:ext cx="531283" cy="35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3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BE937EF1-5E27-44A9-B871-6542F30F081F}" type="datetime3">
              <a:rPr lang="en-US" smtClean="0"/>
              <a:t>12 March 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797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32A87FC3-EAAE-4A3B-9314-DDE4FFBE0A1B}" type="datetime3">
              <a:rPr lang="en-US" smtClean="0"/>
              <a:t>12 March 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4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914" y="1290181"/>
            <a:ext cx="8666018" cy="4886789"/>
          </a:xfrm>
        </p:spPr>
        <p:txBody>
          <a:bodyPr/>
          <a:lstStyle>
            <a:lvl1pPr>
              <a:buClr>
                <a:srgbClr val="F2B53C"/>
              </a:buClr>
              <a:defRPr b="0">
                <a:solidFill>
                  <a:srgbClr val="171A6C"/>
                </a:solidFill>
              </a:defRPr>
            </a:lvl1pPr>
            <a:lvl2pPr>
              <a:buClr>
                <a:srgbClr val="F2B53C"/>
              </a:buClr>
              <a:defRPr b="0">
                <a:solidFill>
                  <a:srgbClr val="171A6C"/>
                </a:solidFill>
              </a:defRPr>
            </a:lvl2pPr>
            <a:lvl3pPr>
              <a:buClr>
                <a:srgbClr val="F2B53C"/>
              </a:buClr>
              <a:defRPr b="0">
                <a:solidFill>
                  <a:srgbClr val="171A6C"/>
                </a:solidFill>
              </a:defRPr>
            </a:lvl3pPr>
            <a:lvl4pPr>
              <a:buClr>
                <a:srgbClr val="F2B53C"/>
              </a:buClr>
              <a:defRPr b="0">
                <a:solidFill>
                  <a:srgbClr val="171A6C"/>
                </a:solidFill>
              </a:defRPr>
            </a:lvl4pPr>
            <a:lvl5pPr>
              <a:buClr>
                <a:srgbClr val="F2B53C"/>
              </a:buClr>
              <a:defRPr b="0">
                <a:solidFill>
                  <a:srgbClr val="171A6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" y="6356350"/>
            <a:ext cx="9143999" cy="5016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36914" y="6424612"/>
            <a:ext cx="1731223" cy="36512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>
              <a:defRPr sz="1100">
                <a:solidFill>
                  <a:srgbClr val="171A6C"/>
                </a:solidFill>
              </a:defRPr>
            </a:lvl1pPr>
          </a:lstStyle>
          <a:p>
            <a:fld id="{B77521D4-B6A2-402E-A085-C880F30EB62E}" type="datetime3">
              <a:rPr lang="en-US" smtClean="0"/>
              <a:pPr/>
              <a:t>12 March 2021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33381" y="1"/>
            <a:ext cx="5005670" cy="10772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20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E5C1A8A6-A55F-4F98-B7EB-13D47285A1FE}" type="datetime3">
              <a:rPr lang="en-US" smtClean="0"/>
              <a:t>12 March 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31AC57D9-8984-41BB-A9CE-EC121665631C}" type="datetime3">
              <a:rPr lang="en-US" smtClean="0"/>
              <a:t>12 March 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CBD499CD-D135-4E2F-90DD-1CE571D7BCBA}" type="datetime3">
              <a:rPr lang="en-US" smtClean="0"/>
              <a:t>12 March 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10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FD1F1141-94BA-4429-B2C2-BEA9DF9ABCCF}" type="datetime3">
              <a:rPr lang="en-US" smtClean="0"/>
              <a:t>12 March 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85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D97F96FE-9481-49EA-9681-9A8F194179A8}" type="datetime3">
              <a:rPr lang="en-US" smtClean="0"/>
              <a:t>12 March 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14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15604103-15D9-4C8A-AE7C-75C338439E56}" type="datetime3">
              <a:rPr lang="en-US" smtClean="0"/>
              <a:t>12 March 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8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/>
          <a:lstStyle/>
          <a:p>
            <a:fld id="{D57C27AA-62AC-464F-AD69-9F162FDFBA42}" type="datetime3">
              <a:rPr lang="en-US" smtClean="0"/>
              <a:t>12 March 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67" y="178689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291848"/>
            <a:ext cx="7886700" cy="2885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" y="6356350"/>
            <a:ext cx="9143999" cy="501650"/>
          </a:xfrm>
          <a:prstGeom prst="rect">
            <a:avLst/>
          </a:prstGeom>
          <a:gradFill>
            <a:gsLst>
              <a:gs pos="2000">
                <a:schemeClr val="bg1"/>
              </a:gs>
              <a:gs pos="64000">
                <a:srgbClr val="44A7AB"/>
              </a:gs>
              <a:gs pos="100000">
                <a:srgbClr val="44A7AB"/>
              </a:gs>
            </a:gsLst>
            <a:lin ang="0" scaled="0"/>
          </a:gra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8070" y="6356350"/>
            <a:ext cx="715933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4456CD-832E-41F2-9893-C7650CCC53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613980" y="0"/>
            <a:ext cx="6530020" cy="116539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8000">
                <a:srgbClr val="44A7AB"/>
              </a:gs>
              <a:gs pos="100000">
                <a:srgbClr val="44A7AB"/>
              </a:gs>
            </a:gsLst>
            <a:lin ang="0" scaled="1"/>
            <a:tileRect/>
          </a:gra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2" y="0"/>
            <a:ext cx="2603864" cy="117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40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514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56CD-832E-41F2-9893-C7650CCC5376}" type="slidenum">
              <a:rPr lang="en-GB" smtClean="0"/>
              <a:t>2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36913" y="6424612"/>
            <a:ext cx="973819" cy="365125"/>
          </a:xfrm>
        </p:spPr>
        <p:txBody>
          <a:bodyPr anchor="ctr"/>
          <a:lstStyle/>
          <a:p>
            <a:fld id="{34378CA6-008A-4B95-87F2-5A5ECC18892C}" type="datetime3">
              <a:rPr lang="en-US" sz="1100" smtClean="0"/>
              <a:t>12 March 2021</a:t>
            </a:fld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36024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IDA-2020">
      <a:dk1>
        <a:srgbClr val="171A6C"/>
      </a:dk1>
      <a:lt1>
        <a:srgbClr val="FFFFFF"/>
      </a:lt1>
      <a:dk2>
        <a:srgbClr val="FFFFFF"/>
      </a:dk2>
      <a:lt2>
        <a:srgbClr val="FFFFFF"/>
      </a:lt2>
      <a:accent1>
        <a:srgbClr val="171A6C"/>
      </a:accent1>
      <a:accent2>
        <a:srgbClr val="4246D6"/>
      </a:accent2>
      <a:accent3>
        <a:srgbClr val="8789E5"/>
      </a:accent3>
      <a:accent4>
        <a:srgbClr val="C0C2F1"/>
      </a:accent4>
      <a:accent5>
        <a:srgbClr val="F2B53C"/>
      </a:accent5>
      <a:accent6>
        <a:srgbClr val="F9DDA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DA-2020_PowerPoint template-master file" id="{9FCF5474-3BEE-4A2F-8627-4954CBBE91E0}" vid="{25C60E07-C0BA-4867-868D-16DD711DE6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297D64DC01694398705FD739D63467" ma:contentTypeVersion="0" ma:contentTypeDescription="Create a new document." ma:contentTypeScope="" ma:versionID="d74227126e935054d2e2cd3ed0e1fd9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C118D4-9A13-4030-884E-F0CE0D4135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3D2B95-5EFD-46AE-B4B7-481492F76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AEB554-AD36-43C8-9DF6-A08380DEEEA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AIDA-2020_PowerPoint template-master file</Template>
  <TotalTime>8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Sabrina El Yacoubi</dc:creator>
  <cp:lastModifiedBy>Sabrina El Yacoubi</cp:lastModifiedBy>
  <cp:revision>8</cp:revision>
  <dcterms:created xsi:type="dcterms:W3CDTF">2016-05-09T08:38:51Z</dcterms:created>
  <dcterms:modified xsi:type="dcterms:W3CDTF">2021-03-12T10:15:32Z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0x010100C1297D64DC01694398705FD739D63467</vt:lpwstr>
  </property>
</Properties>
</file>